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9" r:id="rId2"/>
    <p:sldId id="275" r:id="rId3"/>
    <p:sldId id="273" r:id="rId4"/>
    <p:sldId id="274" r:id="rId5"/>
    <p:sldId id="258" r:id="rId6"/>
    <p:sldId id="260" r:id="rId7"/>
    <p:sldId id="261" r:id="rId8"/>
    <p:sldId id="270" r:id="rId9"/>
    <p:sldId id="272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FFFF"/>
    <a:srgbClr val="00FFCC"/>
    <a:srgbClr val="FF7C80"/>
    <a:srgbClr val="FF6699"/>
    <a:srgbClr val="66CCFF"/>
    <a:srgbClr val="FFFF99"/>
    <a:srgbClr val="9900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89" autoAdjust="0"/>
    <p:restoredTop sz="94569" autoAdjust="0"/>
  </p:normalViewPr>
  <p:slideViewPr>
    <p:cSldViewPr>
      <p:cViewPr>
        <p:scale>
          <a:sx n="60" d="100"/>
          <a:sy n="60" d="100"/>
        </p:scale>
        <p:origin x="-1470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734B560-38E8-4179-8176-3408A3CC6601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805AB98-A6D2-49D8-8498-610021C926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1AF78-9025-4CDA-BABC-93AB746B88EB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8F049-D300-4663-B54F-340068CD1B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8A0E6-F37D-4015-A925-9B2C5D87522A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DD2F1-058D-4448-A167-E9A17E777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5D59E-D282-40EB-A1AA-0342231B76AE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CDA52-BA6E-41F4-8CB7-CF049640DB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17275-9A15-4A2D-A008-3B2336EC1C63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2CFDC-4E4D-4F63-9743-2B3023DB2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7813-A538-4C02-B58D-B8532F40DD24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25530-EDBA-432C-BF02-3F1896A1B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091C0-7AD2-44BB-BE37-882E02E6B00B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78E48-D65B-4932-9E05-BD341A0CE1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0B06D-7142-401D-8C68-CDC5C95E20F9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7EF55-949D-4C3E-BD67-3E8A1FF91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BDE7-2321-45B5-A563-1E98ADA8417F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86F0-8020-442D-A4BF-34215E169C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F1AF3-6519-41F1-BBBC-D3ED901D0043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3A59D-F2F2-4EF9-BC14-15344765F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4BBD8-44AC-424A-B683-3A31926E691E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3BEE8-6EBD-4845-8700-9CAE83FDF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B5B1F-C922-480F-A866-89E04E59FD85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2CCC5-6A5D-45D2-9957-24A69A194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E20D55D-721D-4503-BAED-6DF7058B3461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1F26-AC59-43F3-8A75-82964ABAA1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7" r:id="rId2"/>
    <p:sldLayoutId id="2147483756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7" r:id="rId9"/>
    <p:sldLayoutId id="2147483753" r:id="rId10"/>
    <p:sldLayoutId id="214748375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9600" smtClean="0">
                <a:solidFill>
                  <a:schemeClr val="tx1"/>
                </a:solidFill>
                <a:latin typeface="Monotype Corsiva" pitchFamily="66" charset="0"/>
              </a:rPr>
              <a:t>Экология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2286000"/>
            <a:ext cx="2428875" cy="708025"/>
          </a:xfrm>
        </p:spPr>
        <p:txBody>
          <a:bodyPr/>
          <a:lstStyle/>
          <a:p>
            <a:pPr lvl="1" algn="ctr">
              <a:buFont typeface="Wingdings 2" pitchFamily="18" charset="2"/>
              <a:buNone/>
            </a:pPr>
            <a:r>
              <a:rPr lang="ru-RU" sz="3600" smtClean="0"/>
              <a:t>«экос»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643438" y="2286000"/>
            <a:ext cx="2428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39763" lvl="1" indent="-246063" algn="ctr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ru-RU" sz="3600">
                <a:latin typeface="Constantia" pitchFamily="18" charset="0"/>
              </a:rPr>
              <a:t>«логос»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857875" y="1785938"/>
            <a:ext cx="857250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2214563" y="1785938"/>
            <a:ext cx="1000125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14563" y="2428875"/>
            <a:ext cx="1357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- жилище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0" y="2500313"/>
            <a:ext cx="1071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- учение</a:t>
            </a:r>
          </a:p>
        </p:txBody>
      </p:sp>
      <p:pic>
        <p:nvPicPr>
          <p:cNvPr id="2050" name="Picture 2" descr="C:\Users\Админ\Desktop\0_71426_3349391c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3214688"/>
            <a:ext cx="3179763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Админ\Desktop\602016.jpeg"/>
          <p:cNvPicPr>
            <a:picLocks noChangeAspect="1" noChangeArrowheads="1"/>
          </p:cNvPicPr>
          <p:nvPr/>
        </p:nvPicPr>
        <p:blipFill>
          <a:blip r:embed="rId3">
            <a:lum bright="4000" contrast="2000"/>
          </a:blip>
          <a:srcRect/>
          <a:stretch>
            <a:fillRect/>
          </a:stretch>
        </p:blipFill>
        <p:spPr bwMode="auto">
          <a:xfrm>
            <a:off x="5429250" y="3071813"/>
            <a:ext cx="2857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 (1).j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6851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214313"/>
            <a:ext cx="7586662" cy="12144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немецкий биолог Эрнст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Геккел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Рисунок 2" descr="0002-002-Ernst-Gekke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Картинки по запросу связь экологии с другими науками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 descr="Без названия.j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32" descr="4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8229600" cy="70485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Экология и мы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Админ\Desktop\42-220282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285860"/>
            <a:ext cx="3019122" cy="22305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Eko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1428736"/>
            <a:ext cx="3500462" cy="2059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 descr="67483920_3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5" y="3857625"/>
            <a:ext cx="3429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Экологические проблемы</a:t>
            </a:r>
            <a:endParaRPr lang="ru-RU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0_1bb1f_f1f5afe5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48050" y="1785938"/>
            <a:ext cx="2316163" cy="1951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8bbaa481c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1775" y="2214563"/>
            <a:ext cx="2913063" cy="1928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f_32847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3" y="4357688"/>
            <a:ext cx="2952750" cy="2214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wasteTelman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800" y="2214563"/>
            <a:ext cx="2924175" cy="1933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дельфин-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7563" y="4429125"/>
            <a:ext cx="2428875" cy="1822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t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313" y="4357688"/>
            <a:ext cx="3030537" cy="2214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Админ\Desktop\p_00113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2857496"/>
            <a:ext cx="1620843" cy="24191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:\Documents and Settings\Админ\Рабочий стол\картины\04138075.cov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785813"/>
            <a:ext cx="3857625" cy="5059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snow_leopar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24" y="2000240"/>
            <a:ext cx="2143140" cy="21359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50887327_eiansk_9980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88" y="214290"/>
            <a:ext cx="2500298" cy="1875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om_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9124" y="4286256"/>
            <a:ext cx="2237801" cy="1744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F:\Катртинки\материал для презентаций\Фон\фон\Sbortik №4_foni100 shtuk\49-4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/>
          <a:srcRect t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500063" y="714375"/>
            <a:ext cx="3000375" cy="5299075"/>
            <a:chOff x="500034" y="714356"/>
            <a:chExt cx="3000396" cy="5298554"/>
          </a:xfrm>
        </p:grpSpPr>
        <p:pic>
          <p:nvPicPr>
            <p:cNvPr id="9218" name="Picture 2" descr="F:\конспект\правила поведения в природе\правила поведения в лесу\0003-003-Ne-razorjajte-ptichi-gnjozda.jpg"/>
            <p:cNvPicPr>
              <a:picLocks noChangeAspect="1" noChangeArrowheads="1"/>
            </p:cNvPicPr>
            <p:nvPr/>
          </p:nvPicPr>
          <p:blipFill>
            <a:blip r:embed="rId3"/>
            <a:srcRect l="3792" t="4095" r="53211" b="3084"/>
            <a:stretch>
              <a:fillRect/>
            </a:stretch>
          </p:blipFill>
          <p:spPr bwMode="auto">
            <a:xfrm>
              <a:off x="500034" y="714356"/>
              <a:ext cx="3000396" cy="4857272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0034" y="5643578"/>
              <a:ext cx="29026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latin typeface="Times New Roman" pitchFamily="18" charset="0"/>
                  <a:cs typeface="Times New Roman" pitchFamily="18" charset="0"/>
                </a:rPr>
                <a:t>Не разоряй птичьи гнезда</a:t>
              </a:r>
            </a:p>
          </p:txBody>
        </p:sp>
      </p:grpSp>
      <p:grpSp>
        <p:nvGrpSpPr>
          <p:cNvPr id="3" name="Группа 12"/>
          <p:cNvGrpSpPr>
            <a:grpSpLocks/>
          </p:cNvGrpSpPr>
          <p:nvPr/>
        </p:nvGrpSpPr>
        <p:grpSpPr bwMode="auto">
          <a:xfrm>
            <a:off x="5786438" y="0"/>
            <a:ext cx="2828925" cy="2214563"/>
            <a:chOff x="5786446" y="0"/>
            <a:chExt cx="2828275" cy="2214554"/>
          </a:xfrm>
        </p:grpSpPr>
        <p:pic>
          <p:nvPicPr>
            <p:cNvPr id="9219" name="Picture 3" descr="F:\конспект\правила поведения в природе\правила поведения в лесу\0004-004-Ne-razorjajte-muravejniki.jpg"/>
            <p:cNvPicPr>
              <a:picLocks noChangeAspect="1" noChangeArrowheads="1"/>
            </p:cNvPicPr>
            <p:nvPr/>
          </p:nvPicPr>
          <p:blipFill>
            <a:blip r:embed="rId4"/>
            <a:srcRect l="17544" t="2924" r="17544" b="38596"/>
            <a:stretch>
              <a:fillRect/>
            </a:stretch>
          </p:blipFill>
          <p:spPr bwMode="auto">
            <a:xfrm>
              <a:off x="5929288" y="428623"/>
              <a:ext cx="2642580" cy="178593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516" name="TextBox 6"/>
            <p:cNvSpPr txBox="1">
              <a:spLocks noChangeArrowheads="1"/>
            </p:cNvSpPr>
            <p:nvPr/>
          </p:nvSpPr>
          <p:spPr bwMode="auto">
            <a:xfrm>
              <a:off x="5786446" y="0"/>
              <a:ext cx="282827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latin typeface="Times New Roman" pitchFamily="18" charset="0"/>
                  <a:cs typeface="Times New Roman" pitchFamily="18" charset="0"/>
                </a:rPr>
                <a:t>Не разоряй муравейники</a:t>
              </a:r>
            </a:p>
          </p:txBody>
        </p:sp>
      </p:grpSp>
      <p:grpSp>
        <p:nvGrpSpPr>
          <p:cNvPr id="4" name="Группа 11"/>
          <p:cNvGrpSpPr>
            <a:grpSpLocks/>
          </p:cNvGrpSpPr>
          <p:nvPr/>
        </p:nvGrpSpPr>
        <p:grpSpPr bwMode="auto">
          <a:xfrm>
            <a:off x="3571875" y="2214563"/>
            <a:ext cx="3290888" cy="2143125"/>
            <a:chOff x="3571868" y="2214554"/>
            <a:chExt cx="3290709" cy="2143140"/>
          </a:xfrm>
        </p:grpSpPr>
        <p:pic>
          <p:nvPicPr>
            <p:cNvPr id="9220" name="Picture 4" descr="F:\конспект\правила поведения в природе\правила поведения в лесу\0005-005-Ne-zabiraj-iz-lesa-domoj-zhivotnykh.jpg"/>
            <p:cNvPicPr>
              <a:picLocks noChangeAspect="1" noChangeArrowheads="1"/>
            </p:cNvPicPr>
            <p:nvPr/>
          </p:nvPicPr>
          <p:blipFill>
            <a:blip r:embed="rId5"/>
            <a:srcRect l="18637" t="2299" r="26764" b="45703"/>
            <a:stretch>
              <a:fillRect/>
            </a:stretch>
          </p:blipFill>
          <p:spPr bwMode="auto">
            <a:xfrm>
              <a:off x="3857602" y="2571743"/>
              <a:ext cx="2500177" cy="178595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514" name="TextBox 7"/>
            <p:cNvSpPr txBox="1">
              <a:spLocks noChangeArrowheads="1"/>
            </p:cNvSpPr>
            <p:nvPr/>
          </p:nvSpPr>
          <p:spPr bwMode="auto">
            <a:xfrm>
              <a:off x="3571868" y="2214554"/>
              <a:ext cx="32907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latin typeface="Times New Roman" pitchFamily="18" charset="0"/>
                  <a:cs typeface="Times New Roman" pitchFamily="18" charset="0"/>
                </a:rPr>
                <a:t>Не забирай из леса животных</a:t>
              </a:r>
            </a:p>
          </p:txBody>
        </p:sp>
      </p:grpSp>
      <p:grpSp>
        <p:nvGrpSpPr>
          <p:cNvPr id="5" name="Группа 13"/>
          <p:cNvGrpSpPr>
            <a:grpSpLocks/>
          </p:cNvGrpSpPr>
          <p:nvPr/>
        </p:nvGrpSpPr>
        <p:grpSpPr bwMode="auto">
          <a:xfrm>
            <a:off x="5810250" y="4286250"/>
            <a:ext cx="3333750" cy="2214563"/>
            <a:chOff x="5809626" y="4286256"/>
            <a:chExt cx="3334374" cy="2214578"/>
          </a:xfrm>
        </p:grpSpPr>
        <p:pic>
          <p:nvPicPr>
            <p:cNvPr id="9221" name="Picture 5" descr="F:\конспект\правила поведения в природе\правила поведения в лесу\0006-006-Ne-obizhaj-lesnykh-nasekomykh.jpg"/>
            <p:cNvPicPr>
              <a:picLocks noChangeAspect="1" noChangeArrowheads="1"/>
            </p:cNvPicPr>
            <p:nvPr/>
          </p:nvPicPr>
          <p:blipFill>
            <a:blip r:embed="rId6"/>
            <a:srcRect l="17442" t="4651" r="21512" b="34884"/>
            <a:stretch>
              <a:fillRect/>
            </a:stretch>
          </p:blipFill>
          <p:spPr bwMode="auto">
            <a:xfrm>
              <a:off x="6285965" y="4643446"/>
              <a:ext cx="2500781" cy="185738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512" name="TextBox 8"/>
            <p:cNvSpPr txBox="1">
              <a:spLocks noChangeArrowheads="1"/>
            </p:cNvSpPr>
            <p:nvPr/>
          </p:nvSpPr>
          <p:spPr bwMode="auto">
            <a:xfrm>
              <a:off x="5809626" y="4286256"/>
              <a:ext cx="33343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latin typeface="Times New Roman" pitchFamily="18" charset="0"/>
                  <a:cs typeface="Times New Roman" pitchFamily="18" charset="0"/>
                </a:rPr>
                <a:t>Не обижай лесных насекомых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714625"/>
            <a:ext cx="8229600" cy="1143000"/>
          </a:xfrm>
        </p:spPr>
        <p:txBody>
          <a:bodyPr/>
          <a:lstStyle/>
          <a:p>
            <a:pPr algn="ctr"/>
            <a:r>
              <a:rPr lang="ru-RU" sz="8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работу</a:t>
            </a:r>
          </a:p>
        </p:txBody>
      </p:sp>
      <p:pic>
        <p:nvPicPr>
          <p:cNvPr id="3" name="Picture 14" descr="J:\s1044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4214813"/>
            <a:ext cx="194945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611</TotalTime>
  <Words>39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Constantia</vt:lpstr>
      <vt:lpstr>Arial</vt:lpstr>
      <vt:lpstr>Calibri</vt:lpstr>
      <vt:lpstr>Wingdings 2</vt:lpstr>
      <vt:lpstr>Times New Roman</vt:lpstr>
      <vt:lpstr>Monotype Corsiva</vt:lpstr>
      <vt:lpstr>Поток</vt:lpstr>
      <vt:lpstr>Экология</vt:lpstr>
      <vt:lpstr>Слайд 2</vt:lpstr>
      <vt:lpstr>немецкий биолог Эрнст Геккел</vt:lpstr>
      <vt:lpstr>Слайд 4</vt:lpstr>
      <vt:lpstr>Экология и мы</vt:lpstr>
      <vt:lpstr>Экологические проблемы</vt:lpstr>
      <vt:lpstr>Слайд 7</vt:lpstr>
      <vt:lpstr>Слайд 8</vt:lpstr>
      <vt:lpstr>Спасибо за работу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Конференция</dc:title>
  <dc:creator>Админ</dc:creator>
  <cp:lastModifiedBy>Альбина</cp:lastModifiedBy>
  <cp:revision>60</cp:revision>
  <dcterms:created xsi:type="dcterms:W3CDTF">2012-04-24T12:23:54Z</dcterms:created>
  <dcterms:modified xsi:type="dcterms:W3CDTF">2016-09-20T06:31:46Z</dcterms:modified>
</cp:coreProperties>
</file>